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mov" ContentType="video/quicktime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36" r:id="rId3"/>
    <p:sldId id="363" r:id="rId4"/>
    <p:sldId id="323" r:id="rId5"/>
    <p:sldId id="268" r:id="rId6"/>
    <p:sldId id="344" r:id="rId7"/>
    <p:sldId id="370" r:id="rId8"/>
    <p:sldId id="371" r:id="rId9"/>
    <p:sldId id="324" r:id="rId10"/>
    <p:sldId id="372" r:id="rId11"/>
    <p:sldId id="373" r:id="rId12"/>
    <p:sldId id="374" r:id="rId13"/>
    <p:sldId id="375" r:id="rId14"/>
    <p:sldId id="376" r:id="rId15"/>
    <p:sldId id="332" r:id="rId16"/>
    <p:sldId id="352" r:id="rId17"/>
    <p:sldId id="367" r:id="rId18"/>
    <p:sldId id="377" r:id="rId19"/>
    <p:sldId id="378" r:id="rId20"/>
    <p:sldId id="325" r:id="rId21"/>
    <p:sldId id="361" r:id="rId2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DABACF"/>
    <a:srgbClr val="3986B7"/>
    <a:srgbClr val="72A7CF"/>
    <a:srgbClr val="5F9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4" autoAdjust="0"/>
    <p:restoredTop sz="94660"/>
  </p:normalViewPr>
  <p:slideViewPr>
    <p:cSldViewPr snapToGrid="0">
      <p:cViewPr>
        <p:scale>
          <a:sx n="70" d="100"/>
          <a:sy n="70" d="100"/>
        </p:scale>
        <p:origin x="232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2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9141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714538"/>
            <a:ext cx="12192000" cy="1947614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6991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760694" y="566057"/>
            <a:ext cx="6828965" cy="3949097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10193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4876800" cy="68579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986736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64517" y="910988"/>
            <a:ext cx="3070747" cy="5036024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444611" y="910987"/>
            <a:ext cx="2140785" cy="2518012"/>
          </a:xfrm>
          <a:custGeom>
            <a:avLst/>
            <a:gdLst>
              <a:gd name="connsiteX0" fmla="*/ 0 w 2140785"/>
              <a:gd name="connsiteY0" fmla="*/ 0 h 2518012"/>
              <a:gd name="connsiteX1" fmla="*/ 1783980 w 2140785"/>
              <a:gd name="connsiteY1" fmla="*/ 0 h 2518012"/>
              <a:gd name="connsiteX2" fmla="*/ 2140785 w 2140785"/>
              <a:gd name="connsiteY2" fmla="*/ 356805 h 2518012"/>
              <a:gd name="connsiteX3" fmla="*/ 2140785 w 2140785"/>
              <a:gd name="connsiteY3" fmla="*/ 2518012 h 2518012"/>
              <a:gd name="connsiteX4" fmla="*/ 356805 w 2140785"/>
              <a:gd name="connsiteY4" fmla="*/ 2518012 h 2518012"/>
              <a:gd name="connsiteX5" fmla="*/ 0 w 2140785"/>
              <a:gd name="connsiteY5" fmla="*/ 2161207 h 25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0785" h="2518012">
                <a:moveTo>
                  <a:pt x="0" y="0"/>
                </a:moveTo>
                <a:lnTo>
                  <a:pt x="1783980" y="0"/>
                </a:lnTo>
                <a:cubicBezTo>
                  <a:pt x="1981038" y="0"/>
                  <a:pt x="2140785" y="159747"/>
                  <a:pt x="2140785" y="356805"/>
                </a:cubicBezTo>
                <a:lnTo>
                  <a:pt x="2140785" y="2518012"/>
                </a:lnTo>
                <a:lnTo>
                  <a:pt x="356805" y="2518012"/>
                </a:lnTo>
                <a:cubicBezTo>
                  <a:pt x="159747" y="2518012"/>
                  <a:pt x="0" y="2358265"/>
                  <a:pt x="0" y="21612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668513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26090" y="910988"/>
            <a:ext cx="2424752" cy="251801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796586" y="1542196"/>
            <a:ext cx="4729300" cy="4404815"/>
          </a:xfrm>
          <a:custGeom>
            <a:avLst/>
            <a:gdLst>
              <a:gd name="connsiteX0" fmla="*/ 0 w 2140785"/>
              <a:gd name="connsiteY0" fmla="*/ 0 h 2518012"/>
              <a:gd name="connsiteX1" fmla="*/ 1783980 w 2140785"/>
              <a:gd name="connsiteY1" fmla="*/ 0 h 2518012"/>
              <a:gd name="connsiteX2" fmla="*/ 2140785 w 2140785"/>
              <a:gd name="connsiteY2" fmla="*/ 356805 h 2518012"/>
              <a:gd name="connsiteX3" fmla="*/ 2140785 w 2140785"/>
              <a:gd name="connsiteY3" fmla="*/ 2518012 h 2518012"/>
              <a:gd name="connsiteX4" fmla="*/ 356805 w 2140785"/>
              <a:gd name="connsiteY4" fmla="*/ 2518012 h 2518012"/>
              <a:gd name="connsiteX5" fmla="*/ 0 w 2140785"/>
              <a:gd name="connsiteY5" fmla="*/ 2161207 h 25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0785" h="2518012">
                <a:moveTo>
                  <a:pt x="0" y="0"/>
                </a:moveTo>
                <a:lnTo>
                  <a:pt x="1783980" y="0"/>
                </a:lnTo>
                <a:cubicBezTo>
                  <a:pt x="1981038" y="0"/>
                  <a:pt x="2140785" y="159747"/>
                  <a:pt x="2140785" y="356805"/>
                </a:cubicBezTo>
                <a:lnTo>
                  <a:pt x="2140785" y="2518012"/>
                </a:lnTo>
                <a:lnTo>
                  <a:pt x="356805" y="2518012"/>
                </a:lnTo>
                <a:cubicBezTo>
                  <a:pt x="159747" y="2518012"/>
                  <a:pt x="0" y="2358265"/>
                  <a:pt x="0" y="21612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483893" y="3739488"/>
            <a:ext cx="3966949" cy="2207524"/>
          </a:xfrm>
          <a:custGeom>
            <a:avLst/>
            <a:gdLst>
              <a:gd name="connsiteX0" fmla="*/ 0 w 2140785"/>
              <a:gd name="connsiteY0" fmla="*/ 0 h 2518012"/>
              <a:gd name="connsiteX1" fmla="*/ 1783980 w 2140785"/>
              <a:gd name="connsiteY1" fmla="*/ 0 h 2518012"/>
              <a:gd name="connsiteX2" fmla="*/ 2140785 w 2140785"/>
              <a:gd name="connsiteY2" fmla="*/ 356805 h 2518012"/>
              <a:gd name="connsiteX3" fmla="*/ 2140785 w 2140785"/>
              <a:gd name="connsiteY3" fmla="*/ 2518012 h 2518012"/>
              <a:gd name="connsiteX4" fmla="*/ 356805 w 2140785"/>
              <a:gd name="connsiteY4" fmla="*/ 2518012 h 2518012"/>
              <a:gd name="connsiteX5" fmla="*/ 0 w 2140785"/>
              <a:gd name="connsiteY5" fmla="*/ 2161207 h 25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0785" h="2518012">
                <a:moveTo>
                  <a:pt x="0" y="0"/>
                </a:moveTo>
                <a:lnTo>
                  <a:pt x="1783980" y="0"/>
                </a:lnTo>
                <a:cubicBezTo>
                  <a:pt x="1981038" y="0"/>
                  <a:pt x="2140785" y="159747"/>
                  <a:pt x="2140785" y="356805"/>
                </a:cubicBezTo>
                <a:lnTo>
                  <a:pt x="2140785" y="2518012"/>
                </a:lnTo>
                <a:lnTo>
                  <a:pt x="356805" y="2518012"/>
                </a:lnTo>
                <a:cubicBezTo>
                  <a:pt x="159747" y="2518012"/>
                  <a:pt x="0" y="2358265"/>
                  <a:pt x="0" y="21612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02441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97000" y="540001"/>
            <a:ext cx="3797999" cy="57780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75415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2743200"/>
            <a:ext cx="6096000" cy="2859314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19580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791658" y="3428999"/>
            <a:ext cx="3798000" cy="2876925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6015" y="578665"/>
            <a:ext cx="3798000" cy="575385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17855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36230" y="1080001"/>
            <a:ext cx="4321834" cy="46980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48379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12192000" cy="34289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11424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630058" y="0"/>
            <a:ext cx="2351314" cy="4876801"/>
          </a:xfr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840686" y="-1"/>
            <a:ext cx="2351314" cy="4876801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35372" y="0"/>
            <a:ext cx="2351314" cy="4876801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977708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307445" y="2670996"/>
            <a:ext cx="2942656" cy="294519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78614" y="2670996"/>
            <a:ext cx="2942656" cy="294519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668299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817839" y="2732316"/>
            <a:ext cx="2384995" cy="21590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03502" y="2732315"/>
            <a:ext cx="2384995" cy="21590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989166" y="2732314"/>
            <a:ext cx="2384995" cy="21590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13773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714538"/>
            <a:ext cx="12192000" cy="148778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964095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04021" y="2680122"/>
            <a:ext cx="1441473" cy="161713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375263" y="2680122"/>
            <a:ext cx="1441473" cy="161713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646505" y="2680122"/>
            <a:ext cx="1441473" cy="161713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239642" y="2680122"/>
            <a:ext cx="1441473" cy="161713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510884" y="2680122"/>
            <a:ext cx="1441473" cy="1617132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928312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63416" y="2797466"/>
            <a:ext cx="2103905" cy="210572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60805" y="2797466"/>
            <a:ext cx="2103905" cy="210572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937300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486033" y="2732316"/>
            <a:ext cx="2264229" cy="3580208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65570" y="2732316"/>
            <a:ext cx="2264229" cy="3580208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15833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944220" y="2515830"/>
            <a:ext cx="2162627" cy="4327533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85154" y="1235086"/>
            <a:ext cx="2162628" cy="5622914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703886" y="2530467"/>
            <a:ext cx="2162627" cy="4327533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5043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424630" y="2996651"/>
            <a:ext cx="2679905" cy="2682217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944152" y="4705245"/>
            <a:ext cx="2103905" cy="210572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70276" y="2003155"/>
            <a:ext cx="3193143" cy="3195898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161197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051321" y="3152061"/>
            <a:ext cx="2064715" cy="2066496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53742" y="2839658"/>
            <a:ext cx="2688985" cy="269130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424630" y="2839657"/>
            <a:ext cx="2688985" cy="269130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155079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35840" y="3207549"/>
            <a:ext cx="2064715" cy="2066496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53742" y="2839658"/>
            <a:ext cx="2688985" cy="269130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346335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556661" y="3424724"/>
            <a:ext cx="2291938" cy="229391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961418" y="3429000"/>
            <a:ext cx="2291938" cy="229391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366175" y="3424723"/>
            <a:ext cx="2291938" cy="2293915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157039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38636"/>
            <a:ext cx="12192000" cy="42608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21435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72920" y="1298564"/>
            <a:ext cx="6159538" cy="42608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3454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83927" y="4063194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420520" y="2161822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36615" y="4063194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67832" y="2161822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625629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453279" y="2892520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6711" y="2897996"/>
            <a:ext cx="2060657" cy="2062434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305575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47137" y="2841358"/>
            <a:ext cx="1489116" cy="149040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51442" y="2841358"/>
            <a:ext cx="1489116" cy="149040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455747" y="2841358"/>
            <a:ext cx="1489116" cy="149040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299289" y="2841358"/>
            <a:ext cx="1489116" cy="149040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403594" y="2841358"/>
            <a:ext cx="1489116" cy="1490400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51720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59541" y="2767123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59541" y="4277593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686629" y="1256653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59541" y="1256653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686628" y="2767122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686627" y="4277591"/>
            <a:ext cx="2409371" cy="129020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186548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853548" y="2731222"/>
            <a:ext cx="2242451" cy="12902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43001" y="4311909"/>
            <a:ext cx="2242451" cy="12902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179461" y="4311909"/>
            <a:ext cx="2242451" cy="12902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08520" y="2731221"/>
            <a:ext cx="2242451" cy="12902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736058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03487" y="4134509"/>
            <a:ext cx="2409371" cy="1467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039430" y="2731221"/>
            <a:ext cx="4095012" cy="287088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951270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393544" y="4154713"/>
            <a:ext cx="1451428" cy="14369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045029" y="4154713"/>
            <a:ext cx="1451428" cy="14369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045029" y="2536366"/>
            <a:ext cx="1451428" cy="14369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393545" y="2536367"/>
            <a:ext cx="1451428" cy="14369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99711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45029" y="1206299"/>
            <a:ext cx="5805714" cy="148045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45029" y="4165197"/>
            <a:ext cx="5805714" cy="148045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034752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694548" y="2786737"/>
            <a:ext cx="2859314" cy="12192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496457" y="4318200"/>
            <a:ext cx="2859314" cy="12192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496457" y="2786737"/>
            <a:ext cx="2859314" cy="12192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7694548" y="4318200"/>
            <a:ext cx="2859314" cy="1219200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74033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329221" y="4166309"/>
            <a:ext cx="4791600" cy="1480457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45028" y="4166310"/>
            <a:ext cx="4791600" cy="1480457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45028" y="1205289"/>
            <a:ext cx="4791600" cy="1480457"/>
          </a:xfrm>
          <a:prstGeom prst="round2Diag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7460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725839" y="3994838"/>
            <a:ext cx="4750504" cy="165192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8733271" y="1208261"/>
            <a:ext cx="2384674" cy="443850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45026" y="2733126"/>
            <a:ext cx="2423885" cy="29136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462455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603820" y="1252642"/>
            <a:ext cx="2859314" cy="4352715"/>
          </a:xfrm>
          <a:prstGeom prst="round2Diag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075577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C046-A213-4A0D-973D-968F7A6E5BD7}" type="datetimeFigureOut">
              <a:rPr lang="id-ID" smtClean="0"/>
              <a:t>14/07/19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412B-800D-4DAE-A46A-E636E32657F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647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92" r:id="rId6"/>
    <p:sldLayoutId id="2147483693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  <p:sldLayoutId id="2147483684" r:id="rId31"/>
    <p:sldLayoutId id="2147483685" r:id="rId32"/>
    <p:sldLayoutId id="2147483686" r:id="rId33"/>
    <p:sldLayoutId id="2147483687" r:id="rId34"/>
    <p:sldLayoutId id="2147483688" r:id="rId35"/>
    <p:sldLayoutId id="2147483689" r:id="rId36"/>
    <p:sldLayoutId id="2147483690" r:id="rId37"/>
    <p:sldLayoutId id="2147483691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6712858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1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08" y="1044004"/>
            <a:ext cx="7438771" cy="471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0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676766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737596" y="1069122"/>
            <a:ext cx="3544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smtClean="0">
                <a:latin typeface="Bebas Neue" charset="0"/>
                <a:ea typeface="Bebas Neue" charset="0"/>
                <a:cs typeface="Bebas Neue" charset="0"/>
              </a:rPr>
              <a:t>LUCAS TITO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5" name="L-Shape 14"/>
          <p:cNvSpPr/>
          <p:nvPr/>
        </p:nvSpPr>
        <p:spPr>
          <a:xfrm flipH="1" flipV="1">
            <a:off x="2020900" y="1945098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6" name="Group 25"/>
          <p:cNvGrpSpPr/>
          <p:nvPr/>
        </p:nvGrpSpPr>
        <p:grpSpPr>
          <a:xfrm>
            <a:off x="1672357" y="4291592"/>
            <a:ext cx="217715" cy="725025"/>
            <a:chOff x="1672357" y="4217290"/>
            <a:chExt cx="217715" cy="725025"/>
          </a:xfrm>
        </p:grpSpPr>
        <p:cxnSp>
          <p:nvCxnSpPr>
            <p:cNvPr id="27" name="Straight Connector 26"/>
            <p:cNvCxnSpPr/>
            <p:nvPr/>
          </p:nvCxnSpPr>
          <p:spPr>
            <a:xfrm flipH="1">
              <a:off x="1766701" y="4217290"/>
              <a:ext cx="1" cy="514367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1672357" y="4724600"/>
              <a:ext cx="217715" cy="21771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68623" y="4296037"/>
            <a:ext cx="217715" cy="725025"/>
            <a:chOff x="1672357" y="4217290"/>
            <a:chExt cx="217715" cy="725025"/>
          </a:xfrm>
        </p:grpSpPr>
        <p:cxnSp>
          <p:nvCxnSpPr>
            <p:cNvPr id="30" name="Straight Connector 29"/>
            <p:cNvCxnSpPr/>
            <p:nvPr/>
          </p:nvCxnSpPr>
          <p:spPr>
            <a:xfrm flipH="1">
              <a:off x="1766701" y="4217290"/>
              <a:ext cx="1" cy="514367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1672357" y="4724600"/>
              <a:ext cx="217715" cy="21771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998994" y="4291592"/>
            <a:ext cx="217715" cy="725025"/>
            <a:chOff x="1672357" y="4217290"/>
            <a:chExt cx="217715" cy="725025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1766701" y="4217290"/>
              <a:ext cx="1" cy="514367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1672357" y="4724600"/>
              <a:ext cx="217715" cy="21771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01794" y="4291592"/>
            <a:ext cx="217715" cy="725025"/>
            <a:chOff x="1672357" y="4217290"/>
            <a:chExt cx="217715" cy="725025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1766701" y="4217290"/>
              <a:ext cx="1" cy="514367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>
              <a:off x="1672357" y="4724600"/>
              <a:ext cx="217715" cy="21771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306324" y="4297254"/>
            <a:ext cx="217715" cy="725025"/>
            <a:chOff x="1672357" y="4217290"/>
            <a:chExt cx="217715" cy="725025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1766701" y="4217290"/>
              <a:ext cx="1" cy="514367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1672357" y="4724600"/>
              <a:ext cx="217715" cy="21771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43" name="Picture Placeholder 4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8" r="9958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9" r="26609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7" r="12047"/>
          <a:stretch>
            <a:fillRect/>
          </a:stretch>
        </p:blipFill>
        <p:spPr/>
      </p:pic>
      <p:pic>
        <p:nvPicPr>
          <p:cNvPr id="42" name="Picture Placeholder 41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3" r="27723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r="54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0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0"/>
            <a:ext cx="8534400" cy="68275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900937" y="752830"/>
            <a:ext cx="31407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bas Neue" charset="0"/>
                <a:ea typeface="Bebas Neue" charset="0"/>
                <a:cs typeface="Bebas Neue" charset="0"/>
              </a:rPr>
              <a:t>trilhando</a:t>
            </a:r>
            <a:r>
              <a:rPr lang="en-US" sz="4800" dirty="0">
                <a:latin typeface="Bebas Neue" charset="0"/>
                <a:ea typeface="Bebas Neue" charset="0"/>
                <a:cs typeface="Bebas Neue" charset="0"/>
              </a:rPr>
              <a:t> o </a:t>
            </a:r>
            <a:r>
              <a:rPr lang="en-US" sz="4800" dirty="0" err="1">
                <a:latin typeface="Bebas Neue" charset="0"/>
                <a:ea typeface="Bebas Neue" charset="0"/>
                <a:cs typeface="Bebas Neue" charset="0"/>
              </a:rPr>
              <a:t>caminho</a:t>
            </a:r>
            <a:r>
              <a:rPr lang="en-US" sz="4800" dirty="0">
                <a:latin typeface="Bebas Neue" charset="0"/>
                <a:ea typeface="Bebas Neue" charset="0"/>
                <a:cs typeface="Bebas Neue" charset="0"/>
              </a:rPr>
              <a:t> da </a:t>
            </a:r>
            <a:r>
              <a:rPr lang="en-US" sz="4800" dirty="0" err="1" smtClean="0">
                <a:latin typeface="Bebas Neue" charset="0"/>
                <a:ea typeface="Bebas Neue" charset="0"/>
                <a:cs typeface="Bebas Neue" charset="0"/>
              </a:rPr>
              <a:t>inclusÃo</a:t>
            </a:r>
            <a:endParaRPr lang="en-US" sz="4800" dirty="0" smtClean="0">
              <a:latin typeface="Bebas Neue" charset="0"/>
              <a:ea typeface="Bebas Neue" charset="0"/>
              <a:cs typeface="Bebas Neue" charset="0"/>
            </a:endParaRPr>
          </a:p>
          <a:p>
            <a:endParaRPr lang="en-US" sz="4800" dirty="0">
              <a:latin typeface="Bebas Neue" charset="0"/>
              <a:ea typeface="Bebas Neue" charset="0"/>
              <a:cs typeface="Bebas Neue" charset="0"/>
            </a:endParaRPr>
          </a:p>
          <a:p>
            <a:r>
              <a:rPr lang="en-US" sz="4800" dirty="0" err="1" smtClean="0">
                <a:latin typeface="Bebas Neue" charset="0"/>
                <a:ea typeface="Bebas Neue" charset="0"/>
                <a:cs typeface="Bebas Neue" charset="0"/>
              </a:rPr>
              <a:t>plantando</a:t>
            </a:r>
            <a:r>
              <a:rPr lang="en-US" sz="4800" dirty="0" smtClean="0">
                <a:latin typeface="Bebas Neue" charset="0"/>
                <a:ea typeface="Bebas Neue" charset="0"/>
                <a:cs typeface="Bebas Neue" charset="0"/>
              </a:rPr>
              <a:t> </a:t>
            </a:r>
            <a:r>
              <a:rPr lang="en-US" sz="4800" dirty="0" err="1">
                <a:latin typeface="Bebas Neue" charset="0"/>
                <a:ea typeface="Bebas Neue" charset="0"/>
                <a:cs typeface="Bebas Neue" charset="0"/>
              </a:rPr>
              <a:t>empatia</a:t>
            </a:r>
            <a:r>
              <a:rPr lang="en-US" sz="4800" dirty="0">
                <a:latin typeface="Bebas Neue" charset="0"/>
                <a:ea typeface="Bebas Neue" charset="0"/>
                <a:cs typeface="Bebas Neue" charset="0"/>
              </a:rPr>
              <a:t> e </a:t>
            </a:r>
            <a:r>
              <a:rPr lang="en-US" sz="4800" dirty="0" err="1">
                <a:latin typeface="Bebas Neue" charset="0"/>
                <a:ea typeface="Bebas Neue" charset="0"/>
                <a:cs typeface="Bebas Neue" charset="0"/>
              </a:rPr>
              <a:t>colhendo</a:t>
            </a:r>
            <a:r>
              <a:rPr lang="en-US" sz="4800" dirty="0">
                <a:latin typeface="Bebas Neue" charset="0"/>
                <a:ea typeface="Bebas Neue" charset="0"/>
                <a:cs typeface="Bebas Neue" charset="0"/>
              </a:rPr>
              <a:t> valor.</a:t>
            </a:r>
            <a:endParaRPr lang="id-ID" sz="48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1" name="L-Shape 10"/>
          <p:cNvSpPr/>
          <p:nvPr/>
        </p:nvSpPr>
        <p:spPr>
          <a:xfrm flipH="1" flipV="1">
            <a:off x="1801755" y="3429000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397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1001478" y="1233714"/>
            <a:ext cx="25109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AVISO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1611081" y="209874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" name="TES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1164" y="1001577"/>
            <a:ext cx="8630836" cy="485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9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616381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8682146" y="1069122"/>
            <a:ext cx="2440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6000" smtClean="0">
                <a:latin typeface="Bebas Neue" charset="0"/>
                <a:ea typeface="Bebas Neue" charset="0"/>
                <a:cs typeface="Bebas Neue" charset="0"/>
              </a:rPr>
              <a:t>AGENDA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9800564" y="1945098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Flowchart: Collate 2"/>
          <p:cNvSpPr/>
          <p:nvPr/>
        </p:nvSpPr>
        <p:spPr>
          <a:xfrm>
            <a:off x="1074258" y="533781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2840" y="1948185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EVOLUÇÃO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Flowchart: Collate 10"/>
          <p:cNvSpPr/>
          <p:nvPr/>
        </p:nvSpPr>
        <p:spPr>
          <a:xfrm>
            <a:off x="1074258" y="206121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2840" y="2665018"/>
            <a:ext cx="28800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EMPATIA 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Flowchart: Collate 12"/>
          <p:cNvSpPr/>
          <p:nvPr/>
        </p:nvSpPr>
        <p:spPr>
          <a:xfrm>
            <a:off x="1074258" y="468249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52840" y="3249000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DIVERSIDADE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Flowchart: Collate 14"/>
          <p:cNvSpPr/>
          <p:nvPr/>
        </p:nvSpPr>
        <p:spPr>
          <a:xfrm>
            <a:off x="1074258" y="271653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2840" y="3968046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IGUALDADE x JUSTIÇA 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" name="Flowchart: Collate 14"/>
          <p:cNvSpPr/>
          <p:nvPr/>
        </p:nvSpPr>
        <p:spPr>
          <a:xfrm>
            <a:off x="1074258" y="337185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2840" y="4610786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COMUNICAÇÃO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Flowchart: Collate 14"/>
          <p:cNvSpPr/>
          <p:nvPr/>
        </p:nvSpPr>
        <p:spPr>
          <a:xfrm>
            <a:off x="1074258" y="402717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52840" y="5253526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GERAÇÃO DE VALOR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3" name="Flowchart: Collate 14"/>
          <p:cNvSpPr/>
          <p:nvPr/>
        </p:nvSpPr>
        <p:spPr>
          <a:xfrm>
            <a:off x="1074258" y="5993132"/>
            <a:ext cx="217715" cy="319315"/>
          </a:xfrm>
          <a:prstGeom prst="flowChartCol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52840" y="5917906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DISCURSO NA </a:t>
            </a:r>
            <a:r>
              <a:rPr lang="id-ID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PRÁTICA: CASES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6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16" grpId="0"/>
      <p:bldP spid="20" grpId="0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1108364" y="987492"/>
            <a:ext cx="4499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Bebas Neue" charset="0"/>
                <a:ea typeface="Bebas Neue" charset="0"/>
                <a:cs typeface="Bebas Neue" charset="0"/>
              </a:rPr>
              <a:t>E</a:t>
            </a:r>
            <a:r>
              <a:rPr lang="id-ID" sz="6000" dirty="0" err="1" smtClean="0">
                <a:latin typeface="Bebas Neue" charset="0"/>
                <a:ea typeface="Bebas Neue" charset="0"/>
                <a:cs typeface="Bebas Neue" charset="0"/>
              </a:rPr>
              <a:t>volução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5" name="L-Shape 14"/>
          <p:cNvSpPr/>
          <p:nvPr/>
        </p:nvSpPr>
        <p:spPr>
          <a:xfrm flipH="1" flipV="1">
            <a:off x="2492486" y="192168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4" name="Group 23"/>
          <p:cNvGrpSpPr/>
          <p:nvPr/>
        </p:nvGrpSpPr>
        <p:grpSpPr>
          <a:xfrm>
            <a:off x="1926434" y="2741067"/>
            <a:ext cx="1132114" cy="684182"/>
            <a:chOff x="1926434" y="2741067"/>
            <a:chExt cx="1132114" cy="684182"/>
          </a:xfrm>
        </p:grpSpPr>
        <p:sp>
          <p:nvSpPr>
            <p:cNvPr id="16" name="Rounded Rectangle 15"/>
            <p:cNvSpPr/>
            <p:nvPr/>
          </p:nvSpPr>
          <p:spPr>
            <a:xfrm>
              <a:off x="1926434" y="2741067"/>
              <a:ext cx="1132114" cy="3773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26434" y="2798850"/>
              <a:ext cx="11321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FÍSICA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 charset="0"/>
                <a:ea typeface="Bebas Neue" charset="0"/>
                <a:cs typeface="Bebas Neue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>
              <a:off x="2492486" y="3115877"/>
              <a:ext cx="2" cy="309372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" y="3425249"/>
            <a:ext cx="4694826" cy="2702363"/>
          </a:xfrm>
          <a:prstGeom prst="rect">
            <a:avLst/>
          </a:prstGeom>
        </p:spPr>
      </p:pic>
      <p:pic>
        <p:nvPicPr>
          <p:cNvPr id="21" name="Picture 14" descr="esultado de imagem para sedentar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291" y="3425250"/>
            <a:ext cx="3683445" cy="271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736" y="3425250"/>
            <a:ext cx="3767264" cy="270749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5961047" y="2764536"/>
            <a:ext cx="1132114" cy="684182"/>
            <a:chOff x="1926434" y="2741067"/>
            <a:chExt cx="1132114" cy="684182"/>
          </a:xfrm>
        </p:grpSpPr>
        <p:sp>
          <p:nvSpPr>
            <p:cNvPr id="27" name="Rounded Rectangle 26"/>
            <p:cNvSpPr/>
            <p:nvPr/>
          </p:nvSpPr>
          <p:spPr>
            <a:xfrm>
              <a:off x="1926434" y="2741067"/>
              <a:ext cx="1132114" cy="3773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26434" y="2798850"/>
              <a:ext cx="11321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ORGANIZACIONAL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 charset="0"/>
                <a:ea typeface="Bebas Neue" charset="0"/>
                <a:cs typeface="Bebas Neue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2492486" y="3115877"/>
              <a:ext cx="2" cy="309372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9572202" y="2743545"/>
            <a:ext cx="1132114" cy="684182"/>
            <a:chOff x="1926434" y="2741067"/>
            <a:chExt cx="1132114" cy="684182"/>
          </a:xfrm>
        </p:grpSpPr>
        <p:sp>
          <p:nvSpPr>
            <p:cNvPr id="31" name="Rounded Rectangle 30"/>
            <p:cNvSpPr/>
            <p:nvPr/>
          </p:nvSpPr>
          <p:spPr>
            <a:xfrm>
              <a:off x="1926434" y="2741067"/>
              <a:ext cx="1132114" cy="3773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926434" y="2798850"/>
              <a:ext cx="11321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CONHECIMENTO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 charset="0"/>
                <a:ea typeface="Bebas Neue" charset="0"/>
                <a:cs typeface="Bebas Neue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2492486" y="3115877"/>
              <a:ext cx="2" cy="309372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356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1108364" y="987492"/>
            <a:ext cx="4499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Bebas Neue" charset="0"/>
                <a:ea typeface="Bebas Neue" charset="0"/>
                <a:cs typeface="Bebas Neue" charset="0"/>
              </a:rPr>
              <a:t>E </a:t>
            </a:r>
            <a:r>
              <a:rPr lang="en-US" sz="6000" dirty="0" err="1" smtClean="0">
                <a:latin typeface="Bebas Neue" charset="0"/>
                <a:ea typeface="Bebas Neue" charset="0"/>
                <a:cs typeface="Bebas Neue" charset="0"/>
              </a:rPr>
              <a:t>hoje</a:t>
            </a:r>
            <a:r>
              <a:rPr lang="mr-IN" sz="6000" dirty="0" smtClean="0">
                <a:latin typeface="Bebas Neue" charset="0"/>
                <a:ea typeface="Bebas Neue" charset="0"/>
                <a:cs typeface="Bebas Neue" charset="0"/>
              </a:rPr>
              <a:t>…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5" name="L-Shape 14"/>
          <p:cNvSpPr/>
          <p:nvPr/>
        </p:nvSpPr>
        <p:spPr>
          <a:xfrm flipH="1" flipV="1">
            <a:off x="2109185" y="192168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3" name="Picture 4" descr="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494" y="-5030"/>
            <a:ext cx="5275531" cy="686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66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37" y="476376"/>
            <a:ext cx="9774203" cy="590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4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6712858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8904031" y="445446"/>
            <a:ext cx="24674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IF I </a:t>
            </a:r>
          </a:p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WERE IN YOUR SHOES...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9942284" y="4176234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1" name="Picture 4" descr="esultado de imagem para empathy 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16203" cy="68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47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2" descr="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657" y="398999"/>
            <a:ext cx="7495266" cy="606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8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Picture 2" descr="esultado de imagem para Devemos tratar igualmente os iguais e desigualmente os 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08" y="661516"/>
            <a:ext cx="9930384" cy="553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8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" name="Group 2"/>
          <p:cNvGrpSpPr/>
          <p:nvPr/>
        </p:nvGrpSpPr>
        <p:grpSpPr>
          <a:xfrm>
            <a:off x="859535" y="365760"/>
            <a:ext cx="11060053" cy="5806528"/>
            <a:chOff x="859535" y="365760"/>
            <a:chExt cx="11060053" cy="5806528"/>
          </a:xfrm>
        </p:grpSpPr>
        <p:pic>
          <p:nvPicPr>
            <p:cNvPr id="8" name="Picture 2" descr="esultado de imagem para Devemos tratar igualmente os iguais e desigualmente os d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535" y="365760"/>
              <a:ext cx="11060053" cy="5806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261872" y="5266944"/>
              <a:ext cx="2194560" cy="658368"/>
            </a:xfrm>
            <a:prstGeom prst="rect">
              <a:avLst/>
            </a:prstGeom>
            <a:solidFill>
              <a:srgbClr val="202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507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655781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4" name="Rectangle 23"/>
          <p:cNvSpPr/>
          <p:nvPr/>
        </p:nvSpPr>
        <p:spPr>
          <a:xfrm>
            <a:off x="4718304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extBox 3"/>
          <p:cNvSpPr txBox="1"/>
          <p:nvPr/>
        </p:nvSpPr>
        <p:spPr>
          <a:xfrm>
            <a:off x="595077" y="1045549"/>
            <a:ext cx="3657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COMUNICAÇÃO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2657690" y="2068423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6471790" y="1492039"/>
            <a:ext cx="2790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cap="all" dirty="0" err="1"/>
              <a:t>observar</a:t>
            </a:r>
            <a:r>
              <a:rPr lang="en-US" sz="1600" cap="all" dirty="0"/>
              <a:t> </a:t>
            </a:r>
            <a:r>
              <a:rPr lang="en-US" sz="1600" cap="all" dirty="0" err="1"/>
              <a:t>sem</a:t>
            </a:r>
            <a:r>
              <a:rPr lang="en-US" sz="1600" cap="all" dirty="0"/>
              <a:t> </a:t>
            </a:r>
            <a:r>
              <a:rPr lang="en-US" sz="1600" cap="all" dirty="0" err="1"/>
              <a:t>julgar</a:t>
            </a:r>
            <a:endParaRPr lang="id-ID" sz="1600" cap="all" dirty="0">
              <a:solidFill>
                <a:schemeClr val="tx1">
                  <a:lumMod val="75000"/>
                  <a:lumOff val="25000"/>
                </a:schemeClr>
              </a:solidFill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70232" y="1261207"/>
            <a:ext cx="5196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cap="none" spc="0" dirty="0" err="1" smtClean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O</a:t>
            </a:r>
            <a:endParaRPr lang="en-US" sz="6600" b="1" cap="none" spc="0" dirty="0">
              <a:ln w="1016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79849" y="2682298"/>
            <a:ext cx="50045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cap="none" spc="0" dirty="0" err="1" smtClean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S</a:t>
            </a:r>
            <a:endParaRPr lang="en-US" sz="6600" b="1" cap="none" spc="0" dirty="0">
              <a:ln w="1016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97419" y="5473006"/>
            <a:ext cx="5036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cap="none" spc="0" dirty="0" err="1" smtClean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P</a:t>
            </a:r>
            <a:endParaRPr lang="en-US" sz="6600" b="1" cap="none" spc="0" dirty="0">
              <a:ln w="1016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76580" y="4051915"/>
            <a:ext cx="54534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cap="none" spc="0" dirty="0" err="1" smtClean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N</a:t>
            </a:r>
            <a:endParaRPr lang="en-US" sz="6600" b="1" cap="none" spc="0" dirty="0">
              <a:ln w="1016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32581" y="2932238"/>
            <a:ext cx="279058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cap="all" dirty="0" smtClean="0"/>
              <a:t>SENTIMENTO</a:t>
            </a:r>
            <a:endParaRPr lang="id-ID" sz="1600" cap="all" dirty="0">
              <a:solidFill>
                <a:schemeClr val="tx1">
                  <a:lumMod val="75000"/>
                  <a:lumOff val="25000"/>
                </a:schemeClr>
              </a:solidFill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1790" y="4301855"/>
            <a:ext cx="279058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cap="all" dirty="0" smtClean="0"/>
              <a:t>NECESSIDADE</a:t>
            </a:r>
            <a:endParaRPr lang="id-ID" sz="1600" cap="all" dirty="0">
              <a:solidFill>
                <a:schemeClr val="tx1">
                  <a:lumMod val="75000"/>
                  <a:lumOff val="25000"/>
                </a:schemeClr>
              </a:solidFill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2581" y="5722946"/>
            <a:ext cx="279058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cap="all" dirty="0" smtClean="0"/>
              <a:t>PEDIDO</a:t>
            </a:r>
            <a:endParaRPr lang="id-ID" sz="1600" cap="all" dirty="0">
              <a:solidFill>
                <a:schemeClr val="tx1">
                  <a:lumMod val="75000"/>
                  <a:lumOff val="25000"/>
                </a:schemeClr>
              </a:solidFill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8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21" grpId="0"/>
      <p:bldP spid="22" grpId="0"/>
      <p:bldP spid="23" grpId="0"/>
      <p:bldP spid="15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718304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6" y="641591"/>
            <a:ext cx="11420139" cy="600533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655781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6" y="641591"/>
            <a:ext cx="11420139" cy="6005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5077" y="1045549"/>
            <a:ext cx="3657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smtClean="0">
                <a:latin typeface="Bebas Neue" charset="0"/>
                <a:ea typeface="Bebas Neue" charset="0"/>
                <a:cs typeface="Bebas Neue" charset="0"/>
              </a:rPr>
              <a:t>COMUNICAÇÃO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2657690" y="2068423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6" y="641591"/>
            <a:ext cx="11420139" cy="600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941107" y="799329"/>
            <a:ext cx="2440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GERANDO VALOR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1962844" y="2680264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r="1983"/>
          <a:stretch>
            <a:fillRect/>
          </a:stretch>
        </p:blipFill>
        <p:spPr>
          <a:xfrm>
            <a:off x="3789918" y="1233714"/>
            <a:ext cx="7844376" cy="4536295"/>
          </a:xfrm>
        </p:spPr>
      </p:pic>
    </p:spTree>
    <p:extLst>
      <p:ext uri="{BB962C8B-B14F-4D97-AF65-F5344CB8AC3E}">
        <p14:creationId xmlns:p14="http://schemas.microsoft.com/office/powerpoint/2010/main" val="211102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57600" y="-1008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ounded Rectangle 8"/>
          <p:cNvSpPr/>
          <p:nvPr/>
        </p:nvSpPr>
        <p:spPr>
          <a:xfrm>
            <a:off x="5526512" y="4466100"/>
            <a:ext cx="1132114" cy="377372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ounded Rectangle 9"/>
          <p:cNvSpPr/>
          <p:nvPr/>
        </p:nvSpPr>
        <p:spPr>
          <a:xfrm>
            <a:off x="3476562" y="4463252"/>
            <a:ext cx="1132114" cy="377372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ounded Rectangle 10"/>
          <p:cNvSpPr/>
          <p:nvPr/>
        </p:nvSpPr>
        <p:spPr>
          <a:xfrm>
            <a:off x="1424411" y="4463252"/>
            <a:ext cx="1132114" cy="377372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972460" y="972286"/>
            <a:ext cx="3749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PILARES ÁGEIS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3" name="L-Shape 12"/>
          <p:cNvSpPr/>
          <p:nvPr/>
        </p:nvSpPr>
        <p:spPr>
          <a:xfrm flipH="1" flipV="1">
            <a:off x="3393105" y="1901754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/>
          <p:cNvSpPr/>
          <p:nvPr/>
        </p:nvSpPr>
        <p:spPr>
          <a:xfrm>
            <a:off x="1117006" y="2705838"/>
            <a:ext cx="1746925" cy="1746925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Box 14"/>
          <p:cNvSpPr txBox="1"/>
          <p:nvPr/>
        </p:nvSpPr>
        <p:spPr>
          <a:xfrm>
            <a:off x="1398778" y="4437792"/>
            <a:ext cx="1144159" cy="42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CORAGEM</a:t>
            </a:r>
            <a:endParaRPr lang="id-ID" sz="1400" dirty="0">
              <a:solidFill>
                <a:schemeClr val="bg1">
                  <a:lumMod val="9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6562" y="4442306"/>
            <a:ext cx="11577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ABERTURA</a:t>
            </a:r>
            <a:endParaRPr lang="id-ID" sz="1400" dirty="0">
              <a:solidFill>
                <a:schemeClr val="bg1">
                  <a:lumMod val="9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27149" y="4427756"/>
            <a:ext cx="930841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RESPEITO</a:t>
            </a:r>
            <a:endParaRPr lang="id-ID" sz="1400" dirty="0">
              <a:solidFill>
                <a:schemeClr val="bg1">
                  <a:lumMod val="9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592251" y="4456820"/>
            <a:ext cx="1134000" cy="3780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/>
        </p:nvSpPr>
        <p:spPr>
          <a:xfrm>
            <a:off x="7662566" y="4418824"/>
            <a:ext cx="993370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FOCO</a:t>
            </a:r>
            <a:endParaRPr lang="id-ID" sz="1400" dirty="0">
              <a:solidFill>
                <a:schemeClr val="bg1">
                  <a:lumMod val="9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376381" y="2706300"/>
            <a:ext cx="1746000" cy="17460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Oval 20"/>
          <p:cNvSpPr/>
          <p:nvPr/>
        </p:nvSpPr>
        <p:spPr>
          <a:xfrm>
            <a:off x="5219569" y="2706300"/>
            <a:ext cx="1746000" cy="17460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Oval 21"/>
          <p:cNvSpPr/>
          <p:nvPr/>
        </p:nvSpPr>
        <p:spPr>
          <a:xfrm>
            <a:off x="3169619" y="2706300"/>
            <a:ext cx="1746000" cy="17460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Oval 22"/>
          <p:cNvSpPr/>
          <p:nvPr/>
        </p:nvSpPr>
        <p:spPr>
          <a:xfrm>
            <a:off x="7286251" y="2706300"/>
            <a:ext cx="1746000" cy="17460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ounded Rectangle 23"/>
          <p:cNvSpPr/>
          <p:nvPr/>
        </p:nvSpPr>
        <p:spPr>
          <a:xfrm>
            <a:off x="9349005" y="4425224"/>
            <a:ext cx="1913599" cy="38462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TextBox 24"/>
          <p:cNvSpPr txBox="1"/>
          <p:nvPr/>
        </p:nvSpPr>
        <p:spPr>
          <a:xfrm>
            <a:off x="9402015" y="4394350"/>
            <a:ext cx="18075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COMPROMETIMENTO</a:t>
            </a:r>
            <a:endParaRPr lang="id-ID" sz="1400" dirty="0">
              <a:solidFill>
                <a:schemeClr val="bg1">
                  <a:lumMod val="9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40" name="Picture Placeholder 3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1247137" y="2834100"/>
            <a:ext cx="1489116" cy="1490400"/>
          </a:xfrm>
        </p:spPr>
      </p:pic>
      <p:pic>
        <p:nvPicPr>
          <p:cNvPr id="42" name="Picture Placeholder 41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3299289" y="2834100"/>
            <a:ext cx="1489116" cy="1490400"/>
          </a:xfrm>
        </p:spPr>
      </p:pic>
      <p:pic>
        <p:nvPicPr>
          <p:cNvPr id="43" name="Picture Placeholder 42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5351442" y="2834100"/>
            <a:ext cx="1489116" cy="1490400"/>
          </a:xfrm>
        </p:spPr>
      </p:pic>
      <p:pic>
        <p:nvPicPr>
          <p:cNvPr id="44" name="Picture Placeholder 43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7421399" y="2834100"/>
            <a:ext cx="1489116" cy="1490400"/>
          </a:xfrm>
        </p:spPr>
      </p:pic>
      <p:pic>
        <p:nvPicPr>
          <p:cNvPr id="45" name="Picture Placeholder 44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9504823" y="2834100"/>
            <a:ext cx="1489116" cy="1490400"/>
          </a:xfrm>
        </p:spPr>
      </p:pic>
    </p:spTree>
    <p:extLst>
      <p:ext uri="{BB962C8B-B14F-4D97-AF65-F5344CB8AC3E}">
        <p14:creationId xmlns:p14="http://schemas.microsoft.com/office/powerpoint/2010/main" val="252806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19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972456" y="1235086"/>
            <a:ext cx="26851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MUDANDO </a:t>
            </a:r>
            <a:r>
              <a:rPr lang="id-ID" sz="6000" dirty="0" err="1" smtClean="0">
                <a:latin typeface="Bebas Neue" charset="0"/>
                <a:ea typeface="Bebas Neue" charset="0"/>
                <a:cs typeface="Bebas Neue" charset="0"/>
              </a:rPr>
              <a:t>O</a:t>
            </a:r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 DISCURSO NA PRÁTICA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6" name="L-Shape 15"/>
          <p:cNvSpPr/>
          <p:nvPr/>
        </p:nvSpPr>
        <p:spPr>
          <a:xfrm flipH="1" flipV="1">
            <a:off x="1778975" y="594406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1" r="14311"/>
          <a:stretch>
            <a:fillRect/>
          </a:stretch>
        </p:blipFill>
        <p:spPr>
          <a:xfrm>
            <a:off x="5472113" y="444500"/>
            <a:ext cx="6273800" cy="5843588"/>
          </a:xfrm>
        </p:spPr>
      </p:pic>
    </p:spTree>
    <p:extLst>
      <p:ext uri="{BB962C8B-B14F-4D97-AF65-F5344CB8AC3E}">
        <p14:creationId xmlns:p14="http://schemas.microsoft.com/office/powerpoint/2010/main" val="16261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972456" y="1235086"/>
            <a:ext cx="26851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MUDANDO </a:t>
            </a:r>
            <a:r>
              <a:rPr lang="id-ID" sz="6000" dirty="0" err="1" smtClean="0">
                <a:latin typeface="Bebas Neue" charset="0"/>
                <a:ea typeface="Bebas Neue" charset="0"/>
                <a:cs typeface="Bebas Neue" charset="0"/>
              </a:rPr>
              <a:t>O</a:t>
            </a:r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 DISCURSO NA PRÁTICA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6" name="L-Shape 15"/>
          <p:cNvSpPr/>
          <p:nvPr/>
        </p:nvSpPr>
        <p:spPr>
          <a:xfrm flipH="1" flipV="1">
            <a:off x="1778975" y="594406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3" b="14813"/>
          <a:stretch>
            <a:fillRect/>
          </a:stretch>
        </p:blipFill>
        <p:spPr>
          <a:xfrm>
            <a:off x="4244975" y="1827213"/>
            <a:ext cx="7488238" cy="3513137"/>
          </a:xfrm>
        </p:spPr>
      </p:pic>
    </p:spTree>
    <p:extLst>
      <p:ext uri="{BB962C8B-B14F-4D97-AF65-F5344CB8AC3E}">
        <p14:creationId xmlns:p14="http://schemas.microsoft.com/office/powerpoint/2010/main" val="207803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972456" y="1235086"/>
            <a:ext cx="26851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MUDANDO </a:t>
            </a:r>
            <a:r>
              <a:rPr lang="id-ID" sz="6000" dirty="0" err="1" smtClean="0">
                <a:latin typeface="Bebas Neue" charset="0"/>
                <a:ea typeface="Bebas Neue" charset="0"/>
                <a:cs typeface="Bebas Neue" charset="0"/>
              </a:rPr>
              <a:t>O</a:t>
            </a:r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 DISCURSO NA PRÁTICA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6" name="L-Shape 15"/>
          <p:cNvSpPr/>
          <p:nvPr/>
        </p:nvSpPr>
        <p:spPr>
          <a:xfrm flipH="1" flipV="1">
            <a:off x="1778975" y="5944067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r="2180"/>
          <a:stretch>
            <a:fillRect/>
          </a:stretch>
        </p:blipFill>
        <p:spPr>
          <a:xfrm>
            <a:off x="4244975" y="1049338"/>
            <a:ext cx="6872288" cy="4759325"/>
          </a:xfrm>
        </p:spPr>
      </p:pic>
    </p:spTree>
    <p:extLst>
      <p:ext uri="{BB962C8B-B14F-4D97-AF65-F5344CB8AC3E}">
        <p14:creationId xmlns:p14="http://schemas.microsoft.com/office/powerpoint/2010/main" val="207122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6712858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4974336" y="2596895"/>
            <a:ext cx="62306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400" dirty="0"/>
              <a:t>O</a:t>
            </a:r>
            <a:r>
              <a:rPr lang="en-US" sz="2400" dirty="0" smtClean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humano</a:t>
            </a:r>
            <a:r>
              <a:rPr lang="en-US" sz="2400" dirty="0"/>
              <a:t>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b="1" dirty="0" err="1"/>
              <a:t>mutável</a:t>
            </a:r>
            <a:r>
              <a:rPr lang="en-US" sz="2400" dirty="0"/>
              <a:t>. </a:t>
            </a:r>
            <a:endParaRPr lang="en-US" sz="2400" dirty="0" smtClean="0"/>
          </a:p>
          <a:p>
            <a:pPr algn="r">
              <a:lnSpc>
                <a:spcPct val="150000"/>
              </a:lnSpc>
            </a:pP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/>
              <a:t>importa</a:t>
            </a:r>
            <a:r>
              <a:rPr lang="en-US" sz="2400" dirty="0"/>
              <a:t> o </a:t>
            </a:r>
            <a:r>
              <a:rPr lang="en-US" sz="2400" dirty="0" err="1"/>
              <a:t>como</a:t>
            </a:r>
            <a:r>
              <a:rPr lang="en-US" sz="2400" dirty="0"/>
              <a:t>, </a:t>
            </a:r>
            <a:r>
              <a:rPr lang="en-US" sz="2400" dirty="0" err="1"/>
              <a:t>importa</a:t>
            </a:r>
            <a:r>
              <a:rPr lang="en-US" sz="2400" dirty="0"/>
              <a:t> o </a:t>
            </a:r>
            <a:r>
              <a:rPr lang="en-US" sz="2400" b="1" dirty="0" err="1"/>
              <a:t>por</a:t>
            </a:r>
            <a:r>
              <a:rPr lang="en-US" sz="2400" b="1" dirty="0"/>
              <a:t> que</a:t>
            </a:r>
            <a:r>
              <a:rPr lang="en-US" sz="2400" dirty="0"/>
              <a:t>! </a:t>
            </a:r>
            <a:endParaRPr lang="en-US" sz="2400" dirty="0" smtClean="0"/>
          </a:p>
          <a:p>
            <a:pPr algn="r">
              <a:lnSpc>
                <a:spcPct val="150000"/>
              </a:lnSpc>
            </a:pPr>
            <a:r>
              <a:rPr lang="en-US" sz="2400" dirty="0" smtClean="0"/>
              <a:t>São </a:t>
            </a:r>
            <a:r>
              <a:rPr lang="en-US" sz="2400" dirty="0"/>
              <a:t>as </a:t>
            </a:r>
            <a:r>
              <a:rPr lang="en-US" sz="2400" b="1" dirty="0" err="1"/>
              <a:t>perguntas</a:t>
            </a:r>
            <a:r>
              <a:rPr lang="en-US" sz="2400" dirty="0"/>
              <a:t> que </a:t>
            </a:r>
            <a:r>
              <a:rPr lang="en-US" sz="2400" dirty="0" err="1"/>
              <a:t>movem</a:t>
            </a:r>
            <a:r>
              <a:rPr lang="en-US" sz="2400" dirty="0"/>
              <a:t> o </a:t>
            </a:r>
            <a:r>
              <a:rPr lang="en-US" sz="2400" dirty="0" err="1"/>
              <a:t>mundo</a:t>
            </a:r>
            <a:r>
              <a:rPr lang="en-US" sz="2400" dirty="0"/>
              <a:t> e </a:t>
            </a:r>
            <a:r>
              <a:rPr lang="en-US" sz="2400" dirty="0" err="1" smtClean="0"/>
              <a:t>temos</a:t>
            </a:r>
            <a:r>
              <a:rPr lang="en-US" sz="2400" dirty="0" smtClean="0"/>
              <a:t> </a:t>
            </a:r>
            <a:r>
              <a:rPr lang="en-US" sz="2400" dirty="0"/>
              <a:t>que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b="1" dirty="0" err="1"/>
              <a:t>adaptar</a:t>
            </a:r>
            <a:r>
              <a:rPr lang="en-US" sz="2400" dirty="0"/>
              <a:t> e </a:t>
            </a:r>
            <a:r>
              <a:rPr lang="en-US" sz="2400" dirty="0" err="1"/>
              <a:t>criar</a:t>
            </a:r>
            <a:r>
              <a:rPr lang="en-US" sz="2400" dirty="0"/>
              <a:t> </a:t>
            </a:r>
            <a:r>
              <a:rPr lang="en-US" sz="2400" dirty="0" err="1"/>
              <a:t>uma</a:t>
            </a:r>
            <a:r>
              <a:rPr lang="en-US" sz="2400" dirty="0"/>
              <a:t> </a:t>
            </a:r>
            <a:endParaRPr lang="en-US" sz="2400" dirty="0" smtClean="0"/>
          </a:p>
          <a:p>
            <a:pPr algn="r">
              <a:lnSpc>
                <a:spcPct val="150000"/>
              </a:lnSpc>
            </a:pPr>
            <a:r>
              <a:rPr lang="en-US" sz="2400" b="1" dirty="0" err="1" smtClean="0"/>
              <a:t>cultura</a:t>
            </a:r>
            <a:r>
              <a:rPr lang="en-US" sz="2400" b="1" dirty="0" smtClean="0"/>
              <a:t> </a:t>
            </a:r>
            <a:r>
              <a:rPr lang="en-US" sz="2400" b="1" dirty="0"/>
              <a:t>de </a:t>
            </a:r>
            <a:r>
              <a:rPr lang="en-US" sz="2400" b="1" dirty="0" err="1"/>
              <a:t>experimentação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algn="r">
              <a:lnSpc>
                <a:spcPct val="150000"/>
              </a:lnSpc>
            </a:pPr>
            <a:r>
              <a:rPr lang="en-US" sz="2400" dirty="0" err="1" smtClean="0"/>
              <a:t>onde</a:t>
            </a:r>
            <a:r>
              <a:rPr lang="en-US" sz="2400" dirty="0" smtClean="0"/>
              <a:t> </a:t>
            </a:r>
            <a:r>
              <a:rPr lang="en-US" sz="2400" dirty="0" err="1"/>
              <a:t>todos</a:t>
            </a:r>
            <a:r>
              <a:rPr lang="en-US" sz="2400" dirty="0"/>
              <a:t> </a:t>
            </a:r>
            <a:r>
              <a:rPr lang="en-US" sz="2400" dirty="0" err="1"/>
              <a:t>podem</a:t>
            </a:r>
            <a:r>
              <a:rPr lang="en-US" sz="2400" dirty="0"/>
              <a:t> </a:t>
            </a:r>
            <a:r>
              <a:rPr lang="en-US" sz="2400" b="1" dirty="0" err="1"/>
              <a:t>colaborar</a:t>
            </a:r>
            <a:r>
              <a:rPr lang="en-US" sz="2400" dirty="0"/>
              <a:t>.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342" y="1233714"/>
            <a:ext cx="3055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dirty="0" smtClean="0">
                <a:latin typeface="Bebas Neue" charset="0"/>
                <a:ea typeface="Bebas Neue" charset="0"/>
                <a:cs typeface="Bebas Neue" charset="0"/>
              </a:rPr>
              <a:t>CONCLUSÃO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9" name="L-Shape 8"/>
          <p:cNvSpPr/>
          <p:nvPr/>
        </p:nvSpPr>
        <p:spPr>
          <a:xfrm flipH="1" flipV="1">
            <a:off x="2129970" y="2191320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79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44525" y="16085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95077" y="0"/>
            <a:ext cx="48768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8576189" y="1009986"/>
            <a:ext cx="2975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6000" smtClean="0">
                <a:latin typeface="Bebas Neue" charset="0"/>
                <a:ea typeface="Bebas Neue" charset="0"/>
                <a:cs typeface="Bebas Neue" charset="0"/>
              </a:rPr>
              <a:t>OBRIGADO!</a:t>
            </a:r>
            <a:endParaRPr lang="id-ID" sz="6000" dirty="0"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7" name="L-Shape 6"/>
          <p:cNvSpPr/>
          <p:nvPr/>
        </p:nvSpPr>
        <p:spPr>
          <a:xfrm flipH="1" flipV="1">
            <a:off x="9799127" y="1901754"/>
            <a:ext cx="1291772" cy="116114"/>
          </a:xfrm>
          <a:prstGeom prst="corne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r="9766"/>
          <a:stretch>
            <a:fillRect/>
          </a:stretch>
        </p:blipFill>
        <p:spPr>
          <a:xfrm>
            <a:off x="2028958" y="345749"/>
            <a:ext cx="4053967" cy="6166501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</TotalTime>
  <Words>126</Words>
  <Application>Microsoft Macintosh PowerPoint</Application>
  <PresentationFormat>Widescreen</PresentationFormat>
  <Paragraphs>50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Bebas Neue</vt:lpstr>
      <vt:lpstr>Calibri</vt:lpstr>
      <vt:lpstr>Calibri Light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Bianca Caffaro</cp:lastModifiedBy>
  <cp:revision>213</cp:revision>
  <dcterms:created xsi:type="dcterms:W3CDTF">2017-07-07T09:17:56Z</dcterms:created>
  <dcterms:modified xsi:type="dcterms:W3CDTF">2019-07-14T23:07:56Z</dcterms:modified>
</cp:coreProperties>
</file>